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9" r:id="rId4"/>
    <p:sldId id="261" r:id="rId5"/>
    <p:sldId id="262" r:id="rId6"/>
    <p:sldId id="263" r:id="rId7"/>
    <p:sldId id="260" r:id="rId8"/>
    <p:sldId id="258"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59" autoAdjust="0"/>
    <p:restoredTop sz="94075" autoAdjust="0"/>
  </p:normalViewPr>
  <p:slideViewPr>
    <p:cSldViewPr snapToGrid="0">
      <p:cViewPr varScale="1">
        <p:scale>
          <a:sx n="61" d="100"/>
          <a:sy n="61" d="100"/>
        </p:scale>
        <p:origin x="66" y="246"/>
      </p:cViewPr>
      <p:guideLst/>
    </p:cSldViewPr>
  </p:slideViewPr>
  <p:notesTextViewPr>
    <p:cViewPr>
      <p:scale>
        <a:sx n="1" d="1"/>
        <a:sy n="1" d="1"/>
      </p:scale>
      <p:origin x="0" y="-252"/>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DC5BE5-A2D7-417C-AEDF-609F62857F27}" type="datetimeFigureOut">
              <a:rPr lang="en-US" smtClean="0"/>
              <a:t>11/22/2020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89E832-52A4-4DC4-AA52-C241089AAC82}" type="slidenum">
              <a:rPr lang="en-US" smtClean="0"/>
              <a:t>‹#›</a:t>
            </a:fld>
            <a:endParaRPr lang="en-US"/>
          </a:p>
        </p:txBody>
      </p:sp>
    </p:spTree>
    <p:extLst>
      <p:ext uri="{BB962C8B-B14F-4D97-AF65-F5344CB8AC3E}">
        <p14:creationId xmlns:p14="http://schemas.microsoft.com/office/powerpoint/2010/main" val="4220406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case of Flint water crisis involved lead contamination to the water system,</a:t>
            </a:r>
            <a:r>
              <a:rPr lang="en-US" baseline="0" dirty="0" smtClean="0"/>
              <a:t> that had not been taken care of for many years. </a:t>
            </a:r>
            <a:r>
              <a:rPr lang="en-US" sz="1200" b="0" i="0" kern="1200" dirty="0" smtClean="0">
                <a:solidFill>
                  <a:schemeClr val="tx1"/>
                </a:solidFill>
                <a:effectLst/>
                <a:latin typeface="+mn-lt"/>
                <a:ea typeface="+mn-ea"/>
                <a:cs typeface="+mn-cs"/>
              </a:rPr>
              <a:t> Conducting the people to inform them of the impending dangers caused by water issues in Flint is one of the most significant factors that can help to prevent any specific challenges that might have affected the people at the time. This will help to solve all issues related to water problems in the area and would help to solve all challenges that might have affected the people over time. As you have clearly stated, the people who live in Flint are suffering, the children are suffering, parents are suffering, older people are suffering, and more. As part of social responsibility, informing these people would help to create fairness and personal care</a:t>
            </a:r>
            <a:endParaRPr lang="en-US" dirty="0"/>
          </a:p>
        </p:txBody>
      </p:sp>
      <p:sp>
        <p:nvSpPr>
          <p:cNvPr id="4" name="Slide Number Placeholder 3"/>
          <p:cNvSpPr>
            <a:spLocks noGrp="1"/>
          </p:cNvSpPr>
          <p:nvPr>
            <p:ph type="sldNum" sz="quarter" idx="10"/>
          </p:nvPr>
        </p:nvSpPr>
        <p:spPr/>
        <p:txBody>
          <a:bodyPr/>
          <a:lstStyle/>
          <a:p>
            <a:fld id="{A489E832-52A4-4DC4-AA52-C241089AAC82}" type="slidenum">
              <a:rPr lang="en-US" smtClean="0"/>
              <a:t>2</a:t>
            </a:fld>
            <a:endParaRPr lang="en-US"/>
          </a:p>
        </p:txBody>
      </p:sp>
    </p:spTree>
    <p:extLst>
      <p:ext uri="{BB962C8B-B14F-4D97-AF65-F5344CB8AC3E}">
        <p14:creationId xmlns:p14="http://schemas.microsoft.com/office/powerpoint/2010/main" val="839354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Flint community had not been informed of the excess lead levels in the water system in Flint.</a:t>
            </a:r>
          </a:p>
          <a:p>
            <a:r>
              <a:rPr lang="en-US" dirty="0" smtClean="0"/>
              <a:t>Intervention from the community, government and also non governmental organizations to solve the water crisis would make an impact. This</a:t>
            </a:r>
            <a:r>
              <a:rPr lang="en-US" sz="1200" b="0" i="0" kern="1200" dirty="0" smtClean="0">
                <a:solidFill>
                  <a:schemeClr val="tx1"/>
                </a:solidFill>
                <a:effectLst/>
                <a:latin typeface="+mn-lt"/>
                <a:ea typeface="+mn-ea"/>
                <a:cs typeface="+mn-cs"/>
              </a:rPr>
              <a:t> would have helped to solve the issue and deal with any water problems in the area hence preventing the issue from ever taking place. Community welfare should always be the concern for everyone who desires to achieve success in his or her outcomes. In addition, since we are living in a democratic country the issue of safety should squarely lie on the people’s ability to maintain safety of water and engage everyone in dealing with any rising water problems in the area. All officials who did not undertake their duties should also be put to account for their failures.</a:t>
            </a:r>
            <a:endParaRPr lang="en-US" dirty="0"/>
          </a:p>
        </p:txBody>
      </p:sp>
      <p:sp>
        <p:nvSpPr>
          <p:cNvPr id="4" name="Slide Number Placeholder 3"/>
          <p:cNvSpPr>
            <a:spLocks noGrp="1"/>
          </p:cNvSpPr>
          <p:nvPr>
            <p:ph type="sldNum" sz="quarter" idx="10"/>
          </p:nvPr>
        </p:nvSpPr>
        <p:spPr/>
        <p:txBody>
          <a:bodyPr/>
          <a:lstStyle/>
          <a:p>
            <a:fld id="{A489E832-52A4-4DC4-AA52-C241089AAC82}" type="slidenum">
              <a:rPr lang="en-US" smtClean="0"/>
              <a:t>3</a:t>
            </a:fld>
            <a:endParaRPr lang="en-US"/>
          </a:p>
        </p:txBody>
      </p:sp>
    </p:spTree>
    <p:extLst>
      <p:ext uri="{BB962C8B-B14F-4D97-AF65-F5344CB8AC3E}">
        <p14:creationId xmlns:p14="http://schemas.microsoft.com/office/powerpoint/2010/main" val="2158977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problem began from the time when Detroit water system was changed to </a:t>
            </a:r>
            <a:r>
              <a:rPr lang="en-US" dirty="0" err="1" smtClean="0"/>
              <a:t>Karengodi</a:t>
            </a:r>
            <a:r>
              <a:rPr lang="en-US" dirty="0" smtClean="0"/>
              <a:t> water authority. </a:t>
            </a:r>
          </a:p>
          <a:p>
            <a:r>
              <a:rPr lang="en-US" dirty="0" smtClean="0"/>
              <a:t>Brown water had been detected to peoples homes</a:t>
            </a:r>
          </a:p>
          <a:p>
            <a:r>
              <a:rPr lang="en-US" dirty="0" smtClean="0"/>
              <a:t>Authorities failed to understand the causes of lead poisoning and taking measures to end these forms of poisoning </a:t>
            </a:r>
          </a:p>
          <a:p>
            <a:endParaRPr lang="en-US" dirty="0"/>
          </a:p>
        </p:txBody>
      </p:sp>
      <p:sp>
        <p:nvSpPr>
          <p:cNvPr id="4" name="Slide Number Placeholder 3"/>
          <p:cNvSpPr>
            <a:spLocks noGrp="1"/>
          </p:cNvSpPr>
          <p:nvPr>
            <p:ph type="sldNum" sz="quarter" idx="10"/>
          </p:nvPr>
        </p:nvSpPr>
        <p:spPr/>
        <p:txBody>
          <a:bodyPr/>
          <a:lstStyle/>
          <a:p>
            <a:fld id="{A489E832-52A4-4DC4-AA52-C241089AAC82}" type="slidenum">
              <a:rPr lang="en-US" smtClean="0"/>
              <a:t>4</a:t>
            </a:fld>
            <a:endParaRPr lang="en-US"/>
          </a:p>
        </p:txBody>
      </p:sp>
    </p:spTree>
    <p:extLst>
      <p:ext uri="{BB962C8B-B14F-4D97-AF65-F5344CB8AC3E}">
        <p14:creationId xmlns:p14="http://schemas.microsoft.com/office/powerpoint/2010/main" val="3173163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more than lead to Flints water issues. </a:t>
            </a:r>
          </a:p>
          <a:p>
            <a:r>
              <a:rPr lang="en-US" dirty="0" smtClean="0"/>
              <a:t>Strange diseases as a result of this poisoning would have a negative effect to the people</a:t>
            </a:r>
          </a:p>
          <a:p>
            <a:r>
              <a:rPr lang="en-US" smtClean="0"/>
              <a:t>All children have been exposed to the water poisoning and this could have future devastating effects.</a:t>
            </a:r>
          </a:p>
          <a:p>
            <a:endParaRPr lang="en-US"/>
          </a:p>
        </p:txBody>
      </p:sp>
      <p:sp>
        <p:nvSpPr>
          <p:cNvPr id="4" name="Slide Number Placeholder 3"/>
          <p:cNvSpPr>
            <a:spLocks noGrp="1"/>
          </p:cNvSpPr>
          <p:nvPr>
            <p:ph type="sldNum" sz="quarter" idx="10"/>
          </p:nvPr>
        </p:nvSpPr>
        <p:spPr/>
        <p:txBody>
          <a:bodyPr/>
          <a:lstStyle/>
          <a:p>
            <a:fld id="{A489E832-52A4-4DC4-AA52-C241089AAC82}" type="slidenum">
              <a:rPr lang="en-US" smtClean="0"/>
              <a:t>6</a:t>
            </a:fld>
            <a:endParaRPr lang="en-US"/>
          </a:p>
        </p:txBody>
      </p:sp>
    </p:spTree>
    <p:extLst>
      <p:ext uri="{BB962C8B-B14F-4D97-AF65-F5344CB8AC3E}">
        <p14:creationId xmlns:p14="http://schemas.microsoft.com/office/powerpoint/2010/main" val="2218507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sum it up, the contamination of Flints water system was unethical and also irresponsible cause it had long term health effects on the population.</a:t>
            </a:r>
          </a:p>
          <a:p>
            <a:r>
              <a:rPr lang="en-US" dirty="0" smtClean="0"/>
              <a:t>Intervention from the community, government and also non governmental organizations to solve the water crisis would make an impact.</a:t>
            </a:r>
          </a:p>
          <a:p>
            <a:r>
              <a:rPr lang="en-US" dirty="0" smtClean="0"/>
              <a:t>The solution to Flints water crisis would be to identify the cause of lead poisoning and identify measures that would help to control this form of poisoning on the population. </a:t>
            </a:r>
          </a:p>
          <a:p>
            <a:endParaRPr lang="en-US" dirty="0"/>
          </a:p>
        </p:txBody>
      </p:sp>
      <p:sp>
        <p:nvSpPr>
          <p:cNvPr id="4" name="Slide Number Placeholder 3"/>
          <p:cNvSpPr>
            <a:spLocks noGrp="1"/>
          </p:cNvSpPr>
          <p:nvPr>
            <p:ph type="sldNum" sz="quarter" idx="10"/>
          </p:nvPr>
        </p:nvSpPr>
        <p:spPr/>
        <p:txBody>
          <a:bodyPr/>
          <a:lstStyle/>
          <a:p>
            <a:fld id="{A489E832-52A4-4DC4-AA52-C241089AAC82}" type="slidenum">
              <a:rPr lang="en-US" smtClean="0"/>
              <a:t>7</a:t>
            </a:fld>
            <a:endParaRPr lang="en-US"/>
          </a:p>
        </p:txBody>
      </p:sp>
    </p:spTree>
    <p:extLst>
      <p:ext uri="{BB962C8B-B14F-4D97-AF65-F5344CB8AC3E}">
        <p14:creationId xmlns:p14="http://schemas.microsoft.com/office/powerpoint/2010/main" val="30355966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9F7A412-E894-4B41-80DF-BA45584B3D89}"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9C47E2-5AE1-400B-A971-443D6F336642}" type="slidenum">
              <a:rPr lang="en-US" smtClean="0"/>
              <a:t>‹#›</a:t>
            </a:fld>
            <a:endParaRPr lang="en-US"/>
          </a:p>
        </p:txBody>
      </p:sp>
    </p:spTree>
    <p:extLst>
      <p:ext uri="{BB962C8B-B14F-4D97-AF65-F5344CB8AC3E}">
        <p14:creationId xmlns:p14="http://schemas.microsoft.com/office/powerpoint/2010/main" val="29049967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F7A412-E894-4B41-80DF-BA45584B3D89}"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9C47E2-5AE1-400B-A971-443D6F336642}" type="slidenum">
              <a:rPr lang="en-US" smtClean="0"/>
              <a:t>‹#›</a:t>
            </a:fld>
            <a:endParaRPr lang="en-US"/>
          </a:p>
        </p:txBody>
      </p:sp>
    </p:spTree>
    <p:extLst>
      <p:ext uri="{BB962C8B-B14F-4D97-AF65-F5344CB8AC3E}">
        <p14:creationId xmlns:p14="http://schemas.microsoft.com/office/powerpoint/2010/main" val="2186653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F7A412-E894-4B41-80DF-BA45584B3D89}"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9C47E2-5AE1-400B-A971-443D6F336642}" type="slidenum">
              <a:rPr lang="en-US" smtClean="0"/>
              <a:t>‹#›</a:t>
            </a:fld>
            <a:endParaRPr lang="en-US"/>
          </a:p>
        </p:txBody>
      </p:sp>
    </p:spTree>
    <p:extLst>
      <p:ext uri="{BB962C8B-B14F-4D97-AF65-F5344CB8AC3E}">
        <p14:creationId xmlns:p14="http://schemas.microsoft.com/office/powerpoint/2010/main" val="2623457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9F7A412-E894-4B41-80DF-BA45584B3D89}" type="datetimeFigureOut">
              <a:rPr lang="en-US" smtClean="0"/>
              <a:t>11/21/2020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9C47E2-5AE1-400B-A971-443D6F336642}" type="slidenum">
              <a:rPr lang="en-US" smtClean="0"/>
              <a:t>‹#›</a:t>
            </a:fld>
            <a:endParaRPr lang="en-US"/>
          </a:p>
        </p:txBody>
      </p:sp>
    </p:spTree>
    <p:extLst>
      <p:ext uri="{BB962C8B-B14F-4D97-AF65-F5344CB8AC3E}">
        <p14:creationId xmlns:p14="http://schemas.microsoft.com/office/powerpoint/2010/main" val="3480367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9F7A412-E894-4B41-80DF-BA45584B3D89}" type="datetimeFigureOut">
              <a:rPr lang="en-US" smtClean="0"/>
              <a:t>11/21/2020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B9C47E2-5AE1-400B-A971-443D6F336642}" type="slidenum">
              <a:rPr lang="en-US" smtClean="0"/>
              <a:t>‹#›</a:t>
            </a:fld>
            <a:endParaRPr lang="en-US"/>
          </a:p>
        </p:txBody>
      </p:sp>
    </p:spTree>
    <p:extLst>
      <p:ext uri="{BB962C8B-B14F-4D97-AF65-F5344CB8AC3E}">
        <p14:creationId xmlns:p14="http://schemas.microsoft.com/office/powerpoint/2010/main" val="2329772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9F7A412-E894-4B41-80DF-BA45584B3D89}" type="datetimeFigureOut">
              <a:rPr lang="en-US" smtClean="0"/>
              <a:t>11/21/2020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B9C47E2-5AE1-400B-A971-443D6F336642}" type="slidenum">
              <a:rPr lang="en-US" smtClean="0"/>
              <a:t>‹#›</a:t>
            </a:fld>
            <a:endParaRPr lang="en-US"/>
          </a:p>
        </p:txBody>
      </p:sp>
    </p:spTree>
    <p:extLst>
      <p:ext uri="{BB962C8B-B14F-4D97-AF65-F5344CB8AC3E}">
        <p14:creationId xmlns:p14="http://schemas.microsoft.com/office/powerpoint/2010/main" val="35634837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F7A412-E894-4B41-80DF-BA45584B3D89}" type="datetimeFigureOut">
              <a:rPr lang="en-US" smtClean="0"/>
              <a:t>11/21/2020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B9C47E2-5AE1-400B-A971-443D6F336642}" type="slidenum">
              <a:rPr lang="en-US" smtClean="0"/>
              <a:t>‹#›</a:t>
            </a:fld>
            <a:endParaRPr lang="en-US"/>
          </a:p>
        </p:txBody>
      </p:sp>
    </p:spTree>
    <p:extLst>
      <p:ext uri="{BB962C8B-B14F-4D97-AF65-F5344CB8AC3E}">
        <p14:creationId xmlns:p14="http://schemas.microsoft.com/office/powerpoint/2010/main" val="1335230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F7A412-E894-4B41-80DF-BA45584B3D89}" type="datetimeFigureOut">
              <a:rPr lang="en-US" smtClean="0"/>
              <a:t>11/21/2020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9C47E2-5AE1-400B-A971-443D6F336642}" type="slidenum">
              <a:rPr lang="en-US" smtClean="0"/>
              <a:t>‹#›</a:t>
            </a:fld>
            <a:endParaRPr lang="en-US"/>
          </a:p>
        </p:txBody>
      </p:sp>
    </p:spTree>
    <p:extLst>
      <p:ext uri="{BB962C8B-B14F-4D97-AF65-F5344CB8AC3E}">
        <p14:creationId xmlns:p14="http://schemas.microsoft.com/office/powerpoint/2010/main" val="1966638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F7A412-E894-4B41-80DF-BA45584B3D89}" type="datetimeFigureOut">
              <a:rPr lang="en-US" smtClean="0"/>
              <a:t>11/21/2020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B9C47E2-5AE1-400B-A971-443D6F336642}" type="slidenum">
              <a:rPr lang="en-US" smtClean="0"/>
              <a:t>‹#›</a:t>
            </a:fld>
            <a:endParaRPr lang="en-US"/>
          </a:p>
        </p:txBody>
      </p:sp>
    </p:spTree>
    <p:extLst>
      <p:ext uri="{BB962C8B-B14F-4D97-AF65-F5344CB8AC3E}">
        <p14:creationId xmlns:p14="http://schemas.microsoft.com/office/powerpoint/2010/main" val="1935677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F7A412-E894-4B41-80DF-BA45584B3D89}"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9C47E2-5AE1-400B-A971-443D6F336642}" type="slidenum">
              <a:rPr lang="en-US" smtClean="0"/>
              <a:t>‹#›</a:t>
            </a:fld>
            <a:endParaRPr lang="en-US"/>
          </a:p>
        </p:txBody>
      </p:sp>
    </p:spTree>
    <p:extLst>
      <p:ext uri="{BB962C8B-B14F-4D97-AF65-F5344CB8AC3E}">
        <p14:creationId xmlns:p14="http://schemas.microsoft.com/office/powerpoint/2010/main" val="3530857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F7A412-E894-4B41-80DF-BA45584B3D89}"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9C47E2-5AE1-400B-A971-443D6F336642}"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599033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F7A412-E894-4B41-80DF-BA45584B3D89}"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9C47E2-5AE1-400B-A971-443D6F336642}" type="slidenum">
              <a:rPr lang="en-US" smtClean="0"/>
              <a:t>‹#›</a:t>
            </a:fld>
            <a:endParaRPr lang="en-US"/>
          </a:p>
        </p:txBody>
      </p:sp>
    </p:spTree>
    <p:extLst>
      <p:ext uri="{BB962C8B-B14F-4D97-AF65-F5344CB8AC3E}">
        <p14:creationId xmlns:p14="http://schemas.microsoft.com/office/powerpoint/2010/main" val="3132140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F7A412-E894-4B41-80DF-BA45584B3D89}"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9C47E2-5AE1-400B-A971-443D6F336642}"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9350743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F7A412-E894-4B41-80DF-BA45584B3D89}"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9C47E2-5AE1-400B-A971-443D6F336642}" type="slidenum">
              <a:rPr lang="en-US" smtClean="0"/>
              <a:t>‹#›</a:t>
            </a:fld>
            <a:endParaRPr lang="en-US"/>
          </a:p>
        </p:txBody>
      </p:sp>
    </p:spTree>
    <p:extLst>
      <p:ext uri="{BB962C8B-B14F-4D97-AF65-F5344CB8AC3E}">
        <p14:creationId xmlns:p14="http://schemas.microsoft.com/office/powerpoint/2010/main" val="18698539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F7A412-E894-4B41-80DF-BA45584B3D89}"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9C47E2-5AE1-400B-A971-443D6F336642}" type="slidenum">
              <a:rPr lang="en-US" smtClean="0"/>
              <a:t>‹#›</a:t>
            </a:fld>
            <a:endParaRPr lang="en-US"/>
          </a:p>
        </p:txBody>
      </p:sp>
    </p:spTree>
    <p:extLst>
      <p:ext uri="{BB962C8B-B14F-4D97-AF65-F5344CB8AC3E}">
        <p14:creationId xmlns:p14="http://schemas.microsoft.com/office/powerpoint/2010/main" val="3411031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9F7A412-E894-4B41-80DF-BA45584B3D89}" type="datetimeFigureOut">
              <a:rPr lang="en-US" smtClean="0"/>
              <a:t>11/21/2020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B9C47E2-5AE1-400B-A971-443D6F336642}" type="slidenum">
              <a:rPr lang="en-US" smtClean="0"/>
              <a:t>‹#›</a:t>
            </a:fld>
            <a:endParaRPr lang="en-US"/>
          </a:p>
        </p:txBody>
      </p:sp>
    </p:spTree>
    <p:extLst>
      <p:ext uri="{BB962C8B-B14F-4D97-AF65-F5344CB8AC3E}">
        <p14:creationId xmlns:p14="http://schemas.microsoft.com/office/powerpoint/2010/main" val="3628659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9F7A412-E894-4B41-80DF-BA45584B3D89}" type="datetimeFigureOut">
              <a:rPr lang="en-US" smtClean="0"/>
              <a:t>11/21/2020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B9C47E2-5AE1-400B-A971-443D6F336642}" type="slidenum">
              <a:rPr lang="en-US" smtClean="0"/>
              <a:t>‹#›</a:t>
            </a:fld>
            <a:endParaRPr lang="en-US"/>
          </a:p>
        </p:txBody>
      </p:sp>
    </p:spTree>
    <p:extLst>
      <p:ext uri="{BB962C8B-B14F-4D97-AF65-F5344CB8AC3E}">
        <p14:creationId xmlns:p14="http://schemas.microsoft.com/office/powerpoint/2010/main" val="31214847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Flint Water Crisis </a:t>
            </a:r>
            <a:endParaRPr lang="en-US" dirty="0"/>
          </a:p>
        </p:txBody>
      </p:sp>
      <p:sp>
        <p:nvSpPr>
          <p:cNvPr id="3" name="Subtitle 2"/>
          <p:cNvSpPr>
            <a:spLocks noGrp="1"/>
          </p:cNvSpPr>
          <p:nvPr>
            <p:ph type="subTitle" idx="1"/>
          </p:nvPr>
        </p:nvSpPr>
        <p:spPr/>
        <p:txBody>
          <a:bodyPr/>
          <a:lstStyle/>
          <a:p>
            <a:r>
              <a:rPr lang="en-US" dirty="0" smtClean="0"/>
              <a:t>Cause and Effects of Flints water crisis </a:t>
            </a:r>
            <a:endParaRPr lang="en-US" dirty="0"/>
          </a:p>
        </p:txBody>
      </p:sp>
    </p:spTree>
    <p:extLst>
      <p:ext uri="{BB962C8B-B14F-4D97-AF65-F5344CB8AC3E}">
        <p14:creationId xmlns:p14="http://schemas.microsoft.com/office/powerpoint/2010/main" val="2642979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lstStyle/>
          <a:p>
            <a:r>
              <a:rPr lang="en-US" dirty="0"/>
              <a:t>The main issue being addressed is the Flint Water Crisis</a:t>
            </a:r>
            <a:r>
              <a:rPr lang="en-US" dirty="0" smtClean="0"/>
              <a:t>.</a:t>
            </a:r>
          </a:p>
          <a:p>
            <a:r>
              <a:rPr lang="en-US" dirty="0" smtClean="0"/>
              <a:t> </a:t>
            </a:r>
            <a:r>
              <a:rPr lang="en-US" dirty="0"/>
              <a:t>It was evident that the Flint River was considered as corrosive and that there was no anti corrosive used in the water treatment</a:t>
            </a:r>
            <a:r>
              <a:rPr lang="en-US" dirty="0" smtClean="0"/>
              <a:t>.</a:t>
            </a:r>
          </a:p>
          <a:p>
            <a:r>
              <a:rPr lang="en-US" dirty="0" smtClean="0"/>
              <a:t>The contamination of Flints water system meant that the while city drank water that would cause health effects </a:t>
            </a:r>
          </a:p>
          <a:p>
            <a:endParaRPr lang="en-US" dirty="0"/>
          </a:p>
        </p:txBody>
      </p:sp>
    </p:spTree>
    <p:extLst>
      <p:ext uri="{BB962C8B-B14F-4D97-AF65-F5344CB8AC3E}">
        <p14:creationId xmlns:p14="http://schemas.microsoft.com/office/powerpoint/2010/main" val="1143339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Informing the community</a:t>
            </a:r>
            <a:endParaRPr lang="en-US" dirty="0"/>
          </a:p>
        </p:txBody>
      </p:sp>
      <p:sp>
        <p:nvSpPr>
          <p:cNvPr id="3" name="Content Placeholder 2"/>
          <p:cNvSpPr>
            <a:spLocks noGrp="1"/>
          </p:cNvSpPr>
          <p:nvPr>
            <p:ph idx="1"/>
          </p:nvPr>
        </p:nvSpPr>
        <p:spPr/>
        <p:txBody>
          <a:bodyPr/>
          <a:lstStyle/>
          <a:p>
            <a:r>
              <a:rPr lang="en-US" dirty="0" smtClean="0"/>
              <a:t>The Flint community had not been informed of the excess lead levels in the water system in Flint.</a:t>
            </a:r>
          </a:p>
          <a:p>
            <a:r>
              <a:rPr lang="en-US" dirty="0" smtClean="0"/>
              <a:t>Intervention from the community, government and also non governmental organizations to solve the water crisis would make an impact.</a:t>
            </a:r>
          </a:p>
          <a:p>
            <a:r>
              <a:rPr lang="en-US" dirty="0" smtClean="0"/>
              <a:t>The state department of environmental water could not inform the community of what had happened. </a:t>
            </a:r>
          </a:p>
          <a:p>
            <a:endParaRPr lang="en-US" dirty="0"/>
          </a:p>
        </p:txBody>
      </p:sp>
    </p:spTree>
    <p:extLst>
      <p:ext uri="{BB962C8B-B14F-4D97-AF65-F5344CB8AC3E}">
        <p14:creationId xmlns:p14="http://schemas.microsoft.com/office/powerpoint/2010/main" val="2273129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 of the problem</a:t>
            </a:r>
            <a:endParaRPr lang="en-US" dirty="0"/>
          </a:p>
        </p:txBody>
      </p:sp>
      <p:sp>
        <p:nvSpPr>
          <p:cNvPr id="3" name="Content Placeholder 2"/>
          <p:cNvSpPr>
            <a:spLocks noGrp="1"/>
          </p:cNvSpPr>
          <p:nvPr>
            <p:ph idx="1"/>
          </p:nvPr>
        </p:nvSpPr>
        <p:spPr/>
        <p:txBody>
          <a:bodyPr/>
          <a:lstStyle/>
          <a:p>
            <a:r>
              <a:rPr lang="en-US" dirty="0" smtClean="0"/>
              <a:t>The problem began from the time when Detroit water system was changed to </a:t>
            </a:r>
            <a:r>
              <a:rPr lang="en-US" dirty="0" err="1" smtClean="0"/>
              <a:t>Karengodi</a:t>
            </a:r>
            <a:r>
              <a:rPr lang="en-US" dirty="0" smtClean="0"/>
              <a:t> water authority. </a:t>
            </a:r>
          </a:p>
          <a:p>
            <a:r>
              <a:rPr lang="en-US" dirty="0" smtClean="0"/>
              <a:t>Brown water had been detected to peoples homes</a:t>
            </a:r>
          </a:p>
          <a:p>
            <a:r>
              <a:rPr lang="en-US" dirty="0" smtClean="0"/>
              <a:t>Failed infrastructure to the water system was the major cause</a:t>
            </a:r>
          </a:p>
          <a:p>
            <a:r>
              <a:rPr lang="en-US" dirty="0" smtClean="0"/>
              <a:t>Authorities failed to understand the causes of lead poisoning and taking measures to end these forms of poisoning </a:t>
            </a:r>
            <a:endParaRPr lang="en-US" dirty="0"/>
          </a:p>
        </p:txBody>
      </p:sp>
    </p:spTree>
    <p:extLst>
      <p:ext uri="{BB962C8B-B14F-4D97-AF65-F5344CB8AC3E}">
        <p14:creationId xmlns:p14="http://schemas.microsoft.com/office/powerpoint/2010/main" val="1948543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Ending Flints water poisoning </a:t>
            </a:r>
            <a:endParaRPr lang="en-US" dirty="0"/>
          </a:p>
        </p:txBody>
      </p:sp>
      <p:sp>
        <p:nvSpPr>
          <p:cNvPr id="3" name="Content Placeholder 2"/>
          <p:cNvSpPr>
            <a:spLocks noGrp="1"/>
          </p:cNvSpPr>
          <p:nvPr>
            <p:ph idx="1"/>
          </p:nvPr>
        </p:nvSpPr>
        <p:spPr/>
        <p:txBody>
          <a:bodyPr/>
          <a:lstStyle/>
          <a:p>
            <a:r>
              <a:rPr lang="en-US" dirty="0" smtClean="0"/>
              <a:t>The first step would be to ensure that water infrastructure had been repaired and maintained so as to improve the management of water systems.</a:t>
            </a:r>
          </a:p>
          <a:p>
            <a:r>
              <a:rPr lang="en-US" dirty="0" smtClean="0"/>
              <a:t>Ensuring an early water to contaminated water would have been repaired in advance.</a:t>
            </a:r>
          </a:p>
          <a:p>
            <a:r>
              <a:rPr lang="en-US" dirty="0" smtClean="0"/>
              <a:t>Testing the water regularly for safety would prevent such an issue before it occurred. </a:t>
            </a:r>
            <a:endParaRPr lang="en-US" dirty="0"/>
          </a:p>
        </p:txBody>
      </p:sp>
    </p:spTree>
    <p:extLst>
      <p:ext uri="{BB962C8B-B14F-4D97-AF65-F5344CB8AC3E}">
        <p14:creationId xmlns:p14="http://schemas.microsoft.com/office/powerpoint/2010/main" val="3415142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issues to Flints water issues </a:t>
            </a:r>
            <a:endParaRPr lang="en-US" dirty="0"/>
          </a:p>
        </p:txBody>
      </p:sp>
      <p:sp>
        <p:nvSpPr>
          <p:cNvPr id="3" name="Content Placeholder 2"/>
          <p:cNvSpPr>
            <a:spLocks noGrp="1"/>
          </p:cNvSpPr>
          <p:nvPr>
            <p:ph idx="1"/>
          </p:nvPr>
        </p:nvSpPr>
        <p:spPr/>
        <p:txBody>
          <a:bodyPr/>
          <a:lstStyle/>
          <a:p>
            <a:r>
              <a:rPr lang="en-US" dirty="0" smtClean="0"/>
              <a:t>There is more than lead to Flints water issues. </a:t>
            </a:r>
          </a:p>
          <a:p>
            <a:r>
              <a:rPr lang="en-US" dirty="0" smtClean="0"/>
              <a:t>Strange diseases as a result of this poisoning would have a negative effect to the people</a:t>
            </a:r>
          </a:p>
          <a:p>
            <a:r>
              <a:rPr lang="en-US" dirty="0" smtClean="0"/>
              <a:t>All children have been exposed to the water poisoning and this could have future devastating effects.</a:t>
            </a:r>
          </a:p>
          <a:p>
            <a:endParaRPr lang="en-US" dirty="0"/>
          </a:p>
        </p:txBody>
      </p:sp>
    </p:spTree>
    <p:extLst>
      <p:ext uri="{BB962C8B-B14F-4D97-AF65-F5344CB8AC3E}">
        <p14:creationId xmlns:p14="http://schemas.microsoft.com/office/powerpoint/2010/main" val="689724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80891"/>
            <a:ext cx="10515600" cy="1325563"/>
          </a:xfrm>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To sum it up, the contamination of Flints water system was unethical and also irresponsible cause it had long term health effects on the population.</a:t>
            </a:r>
          </a:p>
          <a:p>
            <a:r>
              <a:rPr lang="en-US" dirty="0" smtClean="0"/>
              <a:t>Intervention from the community, government and also non governmental organizations to solve the water crisis would make an impact.</a:t>
            </a:r>
          </a:p>
          <a:p>
            <a:r>
              <a:rPr lang="en-US" dirty="0" smtClean="0"/>
              <a:t>The solution to Flints water crisis would be to identify the cause of lead poisoning and identify measures that would help to control this form of poisoning on the population. </a:t>
            </a:r>
          </a:p>
          <a:p>
            <a:endParaRPr lang="en-US" dirty="0"/>
          </a:p>
        </p:txBody>
      </p:sp>
    </p:spTree>
    <p:extLst>
      <p:ext uri="{BB962C8B-B14F-4D97-AF65-F5344CB8AC3E}">
        <p14:creationId xmlns:p14="http://schemas.microsoft.com/office/powerpoint/2010/main" val="18661841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a:t>Clark, A. (2019). </a:t>
            </a:r>
            <a:r>
              <a:rPr lang="en-US" i="1" dirty="0"/>
              <a:t>The poisoned city: Flint's water and the American urban tragedy</a:t>
            </a:r>
            <a:r>
              <a:rPr lang="en-US" dirty="0"/>
              <a:t>. New York, Picador</a:t>
            </a:r>
          </a:p>
          <a:p>
            <a:r>
              <a:rPr lang="en-US" dirty="0"/>
              <a:t>Hanna-</a:t>
            </a:r>
            <a:r>
              <a:rPr lang="en-US" dirty="0" err="1"/>
              <a:t>Attisha</a:t>
            </a:r>
            <a:r>
              <a:rPr lang="en-US" dirty="0"/>
              <a:t>, M. (2018). </a:t>
            </a:r>
            <a:r>
              <a:rPr lang="en-US" i="1" dirty="0"/>
              <a:t>What the eyes don't see: A story of crisis, resistance, and hope in an American city</a:t>
            </a:r>
            <a:r>
              <a:rPr lang="en-US" dirty="0"/>
              <a:t>.</a:t>
            </a:r>
          </a:p>
          <a:p>
            <a:r>
              <a:rPr lang="en-US" dirty="0"/>
              <a:t>Pauli, B. J. (2019). </a:t>
            </a:r>
            <a:r>
              <a:rPr lang="en-US" i="1" dirty="0"/>
              <a:t>Flint fights back: Environmental justice and democracy in the Flint water crisis</a:t>
            </a:r>
            <a:r>
              <a:rPr lang="en-US" dirty="0"/>
              <a:t>. Cambridge: MIT Press</a:t>
            </a:r>
          </a:p>
          <a:p>
            <a:r>
              <a:rPr lang="en-US" dirty="0" err="1"/>
              <a:t>Roberge</a:t>
            </a:r>
            <a:r>
              <a:rPr lang="en-US" dirty="0"/>
              <a:t>, P. R. (2010). </a:t>
            </a:r>
            <a:r>
              <a:rPr lang="en-US" i="1" dirty="0"/>
              <a:t>Corrosion inspection and monitoring</a:t>
            </a:r>
            <a:r>
              <a:rPr lang="en-US" dirty="0"/>
              <a:t>. Hoboken, N.J: Wiley-</a:t>
            </a:r>
            <a:r>
              <a:rPr lang="en-US" dirty="0" err="1"/>
              <a:t>Interscience</a:t>
            </a:r>
            <a:r>
              <a:rPr lang="en-US" dirty="0"/>
              <a:t>.</a:t>
            </a:r>
          </a:p>
          <a:p>
            <a:r>
              <a:rPr lang="en-US" dirty="0"/>
              <a:t> </a:t>
            </a:r>
          </a:p>
          <a:p>
            <a:endParaRPr lang="en-US" dirty="0"/>
          </a:p>
        </p:txBody>
      </p:sp>
    </p:spTree>
    <p:extLst>
      <p:ext uri="{BB962C8B-B14F-4D97-AF65-F5344CB8AC3E}">
        <p14:creationId xmlns:p14="http://schemas.microsoft.com/office/powerpoint/2010/main" val="667821895"/>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550</TotalTime>
  <Words>716</Words>
  <Application>Microsoft Office PowerPoint</Application>
  <PresentationFormat>Widescreen</PresentationFormat>
  <Paragraphs>50</Paragraphs>
  <Slides>8</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Trebuchet MS</vt:lpstr>
      <vt:lpstr>Wingdings 3</vt:lpstr>
      <vt:lpstr>Facet</vt:lpstr>
      <vt:lpstr>Flint Water Crisis </vt:lpstr>
      <vt:lpstr>Introduction </vt:lpstr>
      <vt:lpstr>Informing the community</vt:lpstr>
      <vt:lpstr>Cause of the problem</vt:lpstr>
      <vt:lpstr>Ending Flints water poisoning </vt:lpstr>
      <vt:lpstr>Other issues to Flints water issues </vt:lpstr>
      <vt:lpstr>Conclusion</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TITO</dc:creator>
  <cp:lastModifiedBy>TITO</cp:lastModifiedBy>
  <cp:revision>12</cp:revision>
  <dcterms:created xsi:type="dcterms:W3CDTF">2020-11-21T15:07:21Z</dcterms:created>
  <dcterms:modified xsi:type="dcterms:W3CDTF">2020-11-22T00:17:50Z</dcterms:modified>
</cp:coreProperties>
</file>